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68" r:id="rId2"/>
    <p:sldId id="273" r:id="rId3"/>
    <p:sldId id="274" r:id="rId4"/>
    <p:sldId id="275" r:id="rId5"/>
    <p:sldId id="277" r:id="rId6"/>
    <p:sldId id="278" r:id="rId7"/>
    <p:sldId id="279" r:id="rId8"/>
    <p:sldId id="280" r:id="rId9"/>
    <p:sldId id="281" r:id="rId10"/>
    <p:sldId id="266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96" d="100"/>
          <a:sy n="96" d="100"/>
        </p:scale>
        <p:origin x="9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2017/9/25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96824" y="1070452"/>
            <a:ext cx="47965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 smtClean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利 他 之 心</a:t>
            </a:r>
            <a:endParaRPr lang="zh-CN" altLang="en-US" sz="7200" dirty="0">
              <a:solidFill>
                <a:schemeClr val="bg1"/>
              </a:solidFill>
              <a:latin typeface="叶根友毛笔行书简体" panose="02010601030101010101" pitchFamily="2" charset="-122"/>
              <a:ea typeface="叶根友毛笔行书简体" panose="02010601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4592292" y="2376829"/>
            <a:ext cx="2405575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132784" y="2588926"/>
            <a:ext cx="13596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第十章</a:t>
            </a:r>
            <a:endParaRPr lang="zh-CN" altLang="en-US" sz="28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27771" y="3626698"/>
            <a:ext cx="102864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Vertical-align</a:t>
            </a:r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和</a:t>
            </a:r>
            <a:r>
              <a:rPr lang="en-US" altLang="zh-CN" sz="5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img</a:t>
            </a:r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特性鼠标样式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242" y="5391393"/>
            <a:ext cx="23336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77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64279" y="1424023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记得完成作业喔</a:t>
            </a:r>
            <a:endParaRPr lang="zh-CN" altLang="en-US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4041" y="3968820"/>
            <a:ext cx="34756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全球教学服务中心电话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55677" y="4637705"/>
            <a:ext cx="2291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400-1567-315</a:t>
            </a:r>
            <a:endParaRPr lang="zh-CN" altLang="en-US" sz="2400" b="1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53296" y="5508563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   投诉建议   问题反馈  </a:t>
            </a: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4668475" y="909953"/>
            <a:ext cx="691727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你所不知道的</a:t>
            </a:r>
            <a:r>
              <a:rPr lang="en-US" altLang="zh-CN" sz="5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Img</a:t>
            </a:r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特性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04" y="1038243"/>
            <a:ext cx="2333625" cy="6667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398041" y="2189603"/>
            <a:ext cx="7467600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支持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宽高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支持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margin</a:t>
            </a: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横排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显示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能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设置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text-align</a:t>
            </a: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能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设置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vertical-align</a:t>
            </a:r>
          </a:p>
          <a:p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标签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中间空格被解析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不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支持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margin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：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auto</a:t>
            </a:r>
          </a:p>
        </p:txBody>
      </p:sp>
    </p:spTree>
    <p:extLst>
      <p:ext uri="{BB962C8B-B14F-4D97-AF65-F5344CB8AC3E}">
        <p14:creationId xmlns:p14="http://schemas.microsoft.com/office/powerpoint/2010/main" val="948223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677384" y="909953"/>
            <a:ext cx="425751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Vertical-align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04" y="1038243"/>
            <a:ext cx="2333625" cy="6667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36304" y="2718184"/>
            <a:ext cx="9703533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 </a:t>
            </a:r>
            <a:r>
              <a:rPr lang="zh-CN" altLang="en-US" sz="3200" u="sng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行</a:t>
            </a:r>
            <a:r>
              <a:rPr lang="zh-CN" altLang="en-US" sz="3200" u="sng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内</a:t>
            </a:r>
            <a:r>
              <a:rPr lang="zh-CN" altLang="en-US" sz="3200" u="sng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 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 </a:t>
            </a:r>
            <a:r>
              <a:rPr lang="zh-CN" altLang="en-US" sz="3200" u="sng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基线 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相对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于该元素所在行的基线的垂直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对齐的方式。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只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针对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inline inline-block 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图片标签，块级元素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不适用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566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275602" y="909953"/>
            <a:ext cx="56425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Vertical-align</a:t>
            </a:r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的值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04" y="1038243"/>
            <a:ext cx="2333625" cy="6667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423835" y="2690475"/>
            <a:ext cx="9703533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top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的顶端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与一行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中最高元素的顶端对齐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Middle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此元素放置在父元素的中部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Bottom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的底端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与一行中最低的元素的底端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对齐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以上的值与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line-height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有关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4762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275602" y="909953"/>
            <a:ext cx="56425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Vertical-align</a:t>
            </a:r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的值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04" y="1038243"/>
            <a:ext cx="2333625" cy="6667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231363" y="2316403"/>
            <a:ext cx="9703533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text-top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的顶端与父元素字体的顶端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对齐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text-bottom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元素的底端与父元素字体的底端对齐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baseline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父元素放在元素的基线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上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以上的值与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font-size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有关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vertical-align</a:t>
            </a:r>
            <a:r>
              <a:rPr lang="zh-CN" altLang="en-US" sz="3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可以解决</a:t>
            </a:r>
            <a:r>
              <a:rPr lang="en-US" altLang="zh-CN" sz="32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img</a:t>
            </a:r>
            <a:r>
              <a:rPr lang="zh-CN" altLang="en-US" sz="3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下方间隙问题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；</a:t>
            </a:r>
            <a:endParaRPr lang="en-US" altLang="zh-CN" sz="32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2945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275602" y="909953"/>
            <a:ext cx="4931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鼠标样式</a:t>
            </a:r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cursor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04" y="1038243"/>
            <a:ext cx="2333625" cy="6667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175945" y="2164003"/>
            <a:ext cx="9703533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规定要鼠标进入元素内容区域要显示的光标的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类型</a:t>
            </a:r>
            <a:endParaRPr lang="en-US" altLang="zh-CN" sz="32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default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default 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默认光标（通常是一个箭头）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auto 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默认。浏览器设置的光标。 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pointer 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光标呈现为指示链接的指针（一只手） 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move 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此光标指示某对象可被移动。 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text 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光标指示文本。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wait 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光标指示正忙（通常是一只表或沙漏）。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help 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光标指示帮助（通常是一个问号或一个气球</a:t>
            </a:r>
            <a:r>
              <a:rPr lang="zh-CN" altLang="en-US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0122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275602" y="909953"/>
            <a:ext cx="4931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鼠标样式</a:t>
            </a:r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cursor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04" y="1038243"/>
            <a:ext cx="2333625" cy="6667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203654" y="2648912"/>
            <a:ext cx="9703533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8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Medium" panose="020B0600000000000000" pitchFamily="34" charset="-122"/>
              </a:rPr>
              <a:t>cursor:url</a:t>
            </a:r>
            <a:r>
              <a:rPr lang="en-US" altLang="zh-CN" sz="48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Medium" panose="020B0600000000000000" pitchFamily="34" charset="-122"/>
              </a:rPr>
              <a:t>(‘</a:t>
            </a:r>
            <a:r>
              <a:rPr lang="en-US" altLang="zh-CN" sz="48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Medium" panose="020B0600000000000000" pitchFamily="34" charset="-122"/>
              </a:rPr>
              <a:t>hand.cur</a:t>
            </a:r>
            <a:r>
              <a:rPr lang="en-US" altLang="zh-CN" sz="48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Medium" panose="020B0600000000000000" pitchFamily="34" charset="-122"/>
              </a:rPr>
              <a:t>’),</a:t>
            </a:r>
            <a:r>
              <a:rPr lang="en-US" altLang="zh-CN" sz="4800" dirty="0">
                <a:solidFill>
                  <a:schemeClr val="bg1"/>
                </a:solidFill>
                <a:latin typeface="Rockwell" panose="02060603020205020403" pitchFamily="18" charset="0"/>
                <a:ea typeface="思源黑体 CN Medium" panose="020B0600000000000000" pitchFamily="34" charset="-122"/>
              </a:rPr>
              <a:t>pointer;</a:t>
            </a:r>
          </a:p>
          <a:p>
            <a:endParaRPr lang="en-US" altLang="zh-CN" sz="4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第一个值：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Url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()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定义指针文件路径，此文件必须是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cur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后缀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第二个值：当第一个值出错的时的备用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类型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,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第二值必须写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549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275602" y="909953"/>
            <a:ext cx="456669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透明度</a:t>
            </a:r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opacity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04" y="1038243"/>
            <a:ext cx="2333625" cy="6667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1245218" y="3092258"/>
            <a:ext cx="9703533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解决</a:t>
            </a: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ie8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兼容性问题</a:t>
            </a:r>
            <a:endParaRPr lang="en-US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</a:t>
            </a:r>
            <a:r>
              <a:rPr lang="en-US" altLang="zh-CN" sz="28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filter:alpha</a:t>
            </a: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(opacity=0~100);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0	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完全透明</a:t>
            </a:r>
            <a:endParaRPr lang="en-US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100	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完全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不透明</a:t>
            </a:r>
            <a:endParaRPr lang="en-US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7277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536365" y="909953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总结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304" y="1038243"/>
            <a:ext cx="2333625" cy="666750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936304" y="2025457"/>
            <a:ext cx="970353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重新认识</a:t>
            </a:r>
            <a:r>
              <a:rPr lang="en-US" altLang="zh-CN" sz="2800" dirty="0" err="1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img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图片标签</a:t>
            </a:r>
            <a:endParaRPr lang="en-US" altLang="zh-CN" sz="28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支持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text-align margin  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不支持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margin auto</a:t>
            </a:r>
          </a:p>
          <a:p>
            <a:pPr>
              <a:lnSpc>
                <a:spcPct val="15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Vertical-align</a:t>
            </a: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行内元素或者行内块元素垂直对齐的方式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鼠标样式</a:t>
            </a:r>
            <a:endParaRPr lang="en-US" altLang="zh-CN" sz="28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透明度</a:t>
            </a:r>
            <a:endParaRPr lang="en-US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59952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1948</TotalTime>
  <Words>171</Words>
  <Application>Microsoft Office PowerPoint</Application>
  <PresentationFormat>宽屏</PresentationFormat>
  <Paragraphs>66</Paragraphs>
  <Slides>10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等线</vt:lpstr>
      <vt:lpstr>等线 Light</vt:lpstr>
      <vt:lpstr>思源黑体</vt:lpstr>
      <vt:lpstr>思源黑体 CN Light</vt:lpstr>
      <vt:lpstr>思源黑体 CN Medium</vt:lpstr>
      <vt:lpstr>腾祥细潮黑简</vt:lpstr>
      <vt:lpstr>叶根友毛笔行书简体</vt:lpstr>
      <vt:lpstr>Arial</vt:lpstr>
      <vt:lpstr>Rockwell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192</cp:revision>
  <dcterms:created xsi:type="dcterms:W3CDTF">2017-07-11T10:59:46Z</dcterms:created>
  <dcterms:modified xsi:type="dcterms:W3CDTF">2017-09-25T14:45:59Z</dcterms:modified>
</cp:coreProperties>
</file>

<file path=docProps/thumbnail.jpeg>
</file>